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8" d="100"/>
          <a:sy n="168" d="100"/>
        </p:scale>
        <p:origin x="-15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CB7FD-FEC6-9C4B-BE77-CB3356A45929}" type="datetimeFigureOut">
              <a:rPr lang="en-US" smtClean="0"/>
              <a:t>4/27/16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E55A1-DD4F-3243-A08D-45E4A616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26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2ED8-6BF3-9E48-BF91-ABE6E00154BC}" type="datetimeFigureOut">
              <a:rPr lang="en-US" smtClean="0"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7925-12A9-114C-871E-45E20B576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66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2ED8-6BF3-9E48-BF91-ABE6E00154BC}" type="datetimeFigureOut">
              <a:rPr lang="en-US" smtClean="0"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7925-12A9-114C-871E-45E20B576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16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2ED8-6BF3-9E48-BF91-ABE6E00154BC}" type="datetimeFigureOut">
              <a:rPr lang="en-US" smtClean="0"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7925-12A9-114C-871E-45E20B576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19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2ED8-6BF3-9E48-BF91-ABE6E00154BC}" type="datetimeFigureOut">
              <a:rPr lang="en-US" smtClean="0"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7925-12A9-114C-871E-45E20B576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2ED8-6BF3-9E48-BF91-ABE6E00154BC}" type="datetimeFigureOut">
              <a:rPr lang="en-US" smtClean="0"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7925-12A9-114C-871E-45E20B576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57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2ED8-6BF3-9E48-BF91-ABE6E00154BC}" type="datetimeFigureOut">
              <a:rPr lang="en-US" smtClean="0"/>
              <a:t>4/27/16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7925-12A9-114C-871E-45E20B576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1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2ED8-6BF3-9E48-BF91-ABE6E00154BC}" type="datetimeFigureOut">
              <a:rPr lang="en-US" smtClean="0"/>
              <a:t>4/27/16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7925-12A9-114C-871E-45E20B576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7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2ED8-6BF3-9E48-BF91-ABE6E00154BC}" type="datetimeFigureOut">
              <a:rPr lang="en-US" smtClean="0"/>
              <a:t>4/27/16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7925-12A9-114C-871E-45E20B576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1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2ED8-6BF3-9E48-BF91-ABE6E00154BC}" type="datetimeFigureOut">
              <a:rPr lang="en-US" smtClean="0"/>
              <a:t>4/27/16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7925-12A9-114C-871E-45E20B576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68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2ED8-6BF3-9E48-BF91-ABE6E00154BC}" type="datetimeFigureOut">
              <a:rPr lang="en-US" smtClean="0"/>
              <a:t>4/27/16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7925-12A9-114C-871E-45E20B576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32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2ED8-6BF3-9E48-BF91-ABE6E00154BC}" type="datetimeFigureOut">
              <a:rPr lang="en-US" smtClean="0"/>
              <a:t>4/27/16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7925-12A9-114C-871E-45E20B576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2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D2ED8-6BF3-9E48-BF91-ABE6E00154BC}" type="datetimeFigureOut">
              <a:rPr lang="en-US" smtClean="0"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17925-12A9-114C-871E-45E20B576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1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21.org/texts/tim-hawkinson/interview-tim-hawkinson-drip-and-emoter" TargetMode="External"/><Relationship Id="rId4" Type="http://schemas.openxmlformats.org/officeDocument/2006/relationships/hyperlink" Target="http://www.wexarts.org/exhibitions/human-behavior-nathalie-djurberg-music-hans-berg" TargetMode="External"/><Relationship Id="rId5" Type="http://schemas.openxmlformats.org/officeDocument/2006/relationships/hyperlink" Target="https://www.google.cm/search?q=end+of+tunnel&amp;biw=1163&amp;bih=759&amp;source=lnms&amp;tbm=isch&amp;sa=X&amp;ved=0ahUKEwiVw-Ga36nMAhXksIMKHf6sBOcQ_AUIBigB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bs.org/art21/images/laurie-simmons/walking-house-color-1989?slideshow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94" y="-77354"/>
            <a:ext cx="9014606" cy="7121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321861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End of the Tunnel </a:t>
            </a:r>
            <a:r>
              <a:rPr lang="en-US" dirty="0" smtClean="0">
                <a:solidFill>
                  <a:schemeClr val="bg1"/>
                </a:solidFill>
                <a:sym typeface="Wingdings"/>
              </a:rPr>
              <a:t>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61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2313" y="307864"/>
            <a:ext cx="4333057" cy="506146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1200" dirty="0" smtClean="0"/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endParaRPr lang="en-US" sz="1200" dirty="0" smtClean="0"/>
          </a:p>
          <a:p>
            <a:pPr marL="0" indent="0" algn="ctr">
              <a:buNone/>
            </a:pPr>
            <a:endParaRPr lang="en-US" sz="1200" dirty="0" smtClean="0"/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r>
              <a:rPr lang="en-US" sz="1400" dirty="0" smtClean="0"/>
              <a:t>Walking </a:t>
            </a:r>
            <a:r>
              <a:rPr lang="en-US" sz="1400" dirty="0"/>
              <a:t>House (Color)" (1989</a:t>
            </a:r>
            <a:r>
              <a:rPr lang="en-US" sz="1400" dirty="0" smtClean="0"/>
              <a:t>)</a:t>
            </a: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1400" dirty="0" smtClean="0"/>
              <a:t>Laurie Simmons</a:t>
            </a: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 smtClean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1400" dirty="0" smtClean="0"/>
              <a:t>This is the artist I selected to base my final off of.</a:t>
            </a: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1400" dirty="0" smtClean="0"/>
              <a:t>-Referring back to 50s</a:t>
            </a: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1400" dirty="0" smtClean="0"/>
              <a:t>-Using human body with unnatural characteristics that say something about the individual</a:t>
            </a: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1400" dirty="0" smtClean="0"/>
              <a:t>-Combination of elements, Collage, Pastiche </a:t>
            </a: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1400" dirty="0" smtClean="0"/>
              <a:t>*Creates a sense of nostalgic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76" y="521521"/>
            <a:ext cx="3627737" cy="534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60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3239" y="667039"/>
            <a:ext cx="4427512" cy="51127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dirty="0" err="1"/>
              <a:t>Emoter</a:t>
            </a:r>
            <a:r>
              <a:rPr lang="en-US" sz="1400" dirty="0"/>
              <a:t>," detail (2000</a:t>
            </a:r>
            <a:r>
              <a:rPr lang="en-US" sz="1400" dirty="0" smtClean="0"/>
              <a:t>)</a:t>
            </a: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1400" dirty="0" smtClean="0"/>
              <a:t>Tim </a:t>
            </a:r>
            <a:r>
              <a:rPr lang="en-US" sz="1400" dirty="0" err="1" smtClean="0"/>
              <a:t>Hawkinson</a:t>
            </a:r>
            <a:endParaRPr lang="en-US" sz="1400" dirty="0" smtClean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1400" dirty="0" smtClean="0"/>
              <a:t>-Focuses on personal traits of himself</a:t>
            </a: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1400" dirty="0" smtClean="0"/>
              <a:t>-Uses his body often in his work and through his process sees how he can make changes</a:t>
            </a: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1400" dirty="0" smtClean="0"/>
              <a:t>-</a:t>
            </a:r>
            <a:r>
              <a:rPr lang="en-US" sz="1400" dirty="0" err="1" smtClean="0"/>
              <a:t>Emotor</a:t>
            </a:r>
            <a:r>
              <a:rPr lang="en-US" sz="1400" dirty="0" smtClean="0"/>
              <a:t> is constantly changing his face expressions, mostly to faces he cannot actually make</a:t>
            </a: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1400" dirty="0" smtClean="0"/>
              <a:t>-Combination of elements, pastiche</a:t>
            </a: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1400" dirty="0" smtClean="0"/>
              <a:t>*Relationship between altering our actual being in this world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48" y="500279"/>
            <a:ext cx="3681652" cy="492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26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768" y="1116008"/>
            <a:ext cx="3337031" cy="5010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/>
              <a:t>We Are Not Two, We Are One, 2008 Still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Nathalie </a:t>
            </a:r>
            <a:r>
              <a:rPr lang="en-US" sz="1400" dirty="0" err="1" smtClean="0"/>
              <a:t>Djurberg</a:t>
            </a: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-she focuses on social and political issues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	 is something </a:t>
            </a:r>
            <a:r>
              <a:rPr lang="en-US" sz="1400" dirty="0" err="1" smtClean="0"/>
              <a:t>Im</a:t>
            </a:r>
            <a:r>
              <a:rPr lang="en-US" sz="1400" dirty="0" smtClean="0"/>
              <a:t> not very concerned  	about consciously but it appears in 	my final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-she create fantasy like worlds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-she combines human desires into her clay animated films: lust, sex, revenge </a:t>
            </a:r>
            <a:r>
              <a:rPr lang="en-US" sz="1400" dirty="0" err="1" smtClean="0"/>
              <a:t>etc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-combination, pastiche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77" y="404152"/>
            <a:ext cx="3790770" cy="26758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18" y="3369164"/>
            <a:ext cx="3925729" cy="287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43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469" y="375187"/>
            <a:ext cx="2785231" cy="27852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39616" y="346510"/>
            <a:ext cx="2813908" cy="2813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93731" y="346510"/>
            <a:ext cx="2811368" cy="28113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49281" y="3535424"/>
            <a:ext cx="3120552" cy="31205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16041" y="3535424"/>
            <a:ext cx="3153175" cy="31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89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23911" y="294006"/>
            <a:ext cx="2906651" cy="29066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210033" y="294005"/>
            <a:ext cx="2831413" cy="2831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9904" y="296562"/>
            <a:ext cx="2904096" cy="2904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631" y="3419981"/>
            <a:ext cx="3192704" cy="31927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2850" y="3368569"/>
            <a:ext cx="3355952" cy="335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92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813" y="144302"/>
            <a:ext cx="2825593" cy="28255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0081" y="144302"/>
            <a:ext cx="2825593" cy="28255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2920" y="141556"/>
            <a:ext cx="2828340" cy="2828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907" y="3455180"/>
            <a:ext cx="3042062" cy="30420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5063" y="3455180"/>
            <a:ext cx="3042062" cy="304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62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6110" cy="46936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Works Cited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567" y="856195"/>
            <a:ext cx="8510398" cy="5737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50" dirty="0" smtClean="0">
                <a:hlinkClick r:id="rId2"/>
              </a:rPr>
              <a:t>http://www.pbs.org/art21/images/laurie-simmons/walking-house-color-1989?slideshow=1</a:t>
            </a:r>
            <a:endParaRPr lang="en-US" sz="1050" dirty="0" smtClean="0"/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sz="1050" dirty="0" smtClean="0">
                <a:hlinkClick r:id="rId3"/>
              </a:rPr>
              <a:t>http://www.art21.org/texts/tim-hawkinson/interview-tim-hawkinson-drip-and-emoter</a:t>
            </a:r>
            <a:endParaRPr lang="en-US" sz="1050" dirty="0" smtClean="0"/>
          </a:p>
          <a:p>
            <a:pPr marL="0" indent="0">
              <a:buNone/>
            </a:pPr>
            <a:endParaRPr lang="en-US" sz="1050" dirty="0" smtClean="0"/>
          </a:p>
          <a:p>
            <a:pPr marL="0" indent="0">
              <a:buNone/>
            </a:pPr>
            <a:r>
              <a:rPr lang="en-US" sz="1050" dirty="0">
                <a:hlinkClick r:id="rId4"/>
              </a:rPr>
              <a:t>http://www.wexarts.org/exhibitions/human-behavior-nathalie-djurberg-music-hans-</a:t>
            </a:r>
            <a:r>
              <a:rPr lang="en-US" sz="1050" dirty="0" smtClean="0">
                <a:hlinkClick r:id="rId4"/>
              </a:rPr>
              <a:t>berg</a:t>
            </a:r>
            <a:endParaRPr lang="en-US" sz="1050" dirty="0" smtClean="0"/>
          </a:p>
          <a:p>
            <a:pPr marL="0" indent="0">
              <a:buNone/>
            </a:pPr>
            <a:endParaRPr lang="en-US" sz="1050" dirty="0" smtClean="0"/>
          </a:p>
          <a:p>
            <a:pPr marL="0" indent="0">
              <a:buNone/>
            </a:pPr>
            <a:r>
              <a:rPr lang="en-US" sz="1050" dirty="0">
                <a:hlinkClick r:id="rId5"/>
              </a:rPr>
              <a:t>https://www.google.cm/search?q=end+of+tunnel&amp;biw=1163&amp;bih=759&amp;source=lnms&amp;tbm=isch&amp;sa=X&amp;ved=0ahUKEwiVw-</a:t>
            </a:r>
            <a:r>
              <a:rPr lang="en-US" sz="1050" dirty="0" smtClean="0">
                <a:hlinkClick r:id="rId5"/>
              </a:rPr>
              <a:t>Ga36nMAhXksIMKHf6sBOcQ_AUIBigB</a:t>
            </a:r>
            <a:endParaRPr lang="en-US" sz="1050" dirty="0" smtClean="0"/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endParaRPr lang="en-US" sz="1050" dirty="0" smtClean="0"/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17802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263</Words>
  <Application>Microsoft Macintosh PowerPoint</Application>
  <PresentationFormat>On-screen Show (4:3)</PresentationFormat>
  <Paragraphs>60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The End of the Tunnel 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Works Cited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End of the Tunnel </dc:title>
  <dc:creator>Loyd Van Tuyle</dc:creator>
  <cp:lastModifiedBy>amber koprin</cp:lastModifiedBy>
  <cp:revision>6</cp:revision>
  <dcterms:created xsi:type="dcterms:W3CDTF">2016-04-25T11:27:55Z</dcterms:created>
  <dcterms:modified xsi:type="dcterms:W3CDTF">2016-04-27T20:03:31Z</dcterms:modified>
</cp:coreProperties>
</file>